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4DB7EC-2293-4CC2-A977-9AAA79879B51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95D6C1-78B6-4F3B-BE55-6211D82266AA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4DB7EC-2293-4CC2-A977-9AAA79879B51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95D6C1-78B6-4F3B-BE55-6211D8226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4DB7EC-2293-4CC2-A977-9AAA79879B51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95D6C1-78B6-4F3B-BE55-6211D82266A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4DB7EC-2293-4CC2-A977-9AAA79879B51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95D6C1-78B6-4F3B-BE55-6211D8226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4DB7EC-2293-4CC2-A977-9AAA79879B51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95D6C1-78B6-4F3B-BE55-6211D82266AA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4DB7EC-2293-4CC2-A977-9AAA79879B51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95D6C1-78B6-4F3B-BE55-6211D8226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4DB7EC-2293-4CC2-A977-9AAA79879B51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95D6C1-78B6-4F3B-BE55-6211D8226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4DB7EC-2293-4CC2-A977-9AAA79879B51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95D6C1-78B6-4F3B-BE55-6211D8226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44DB7EC-2293-4CC2-A977-9AAA79879B51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1495D6C1-78B6-4F3B-BE55-6211D8226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4DB7EC-2293-4CC2-A977-9AAA79879B51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95D6C1-78B6-4F3B-BE55-6211D8226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4DB7EC-2293-4CC2-A977-9AAA79879B51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95D6C1-78B6-4F3B-BE55-6211D82266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44DB7EC-2293-4CC2-A977-9AAA79879B51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1495D6C1-78B6-4F3B-BE55-6211D82266A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Sex Determination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It is defined as a biological system which determines the development of sexual characteristics in an organism </a:t>
            </a:r>
            <a:r>
              <a:rPr lang="en-US" dirty="0" smtClean="0"/>
              <a:t>(</a:t>
            </a:r>
            <a:r>
              <a:rPr lang="en-US" dirty="0" err="1" smtClean="0"/>
              <a:t>Bachtrog</a:t>
            </a:r>
            <a:r>
              <a:rPr lang="en-US" dirty="0" smtClean="0"/>
              <a:t>, et al, 2014).</a:t>
            </a:r>
            <a:endParaRPr lang="en-US" dirty="0" smtClean="0"/>
          </a:p>
          <a:p>
            <a:r>
              <a:rPr lang="en-US" dirty="0" smtClean="0"/>
              <a:t>Is the type of a system which determines whether an organism is male, female, a girl or a boy in humans </a:t>
            </a:r>
            <a:r>
              <a:rPr lang="en-US" dirty="0" smtClean="0"/>
              <a:t>(</a:t>
            </a:r>
            <a:r>
              <a:rPr lang="en-US" dirty="0" err="1" smtClean="0"/>
              <a:t>MacLaughlin</a:t>
            </a:r>
            <a:r>
              <a:rPr lang="en-US" dirty="0" smtClean="0"/>
              <a:t>, &amp; </a:t>
            </a:r>
            <a:r>
              <a:rPr lang="en-US" dirty="0" err="1" smtClean="0"/>
              <a:t>Donahoe</a:t>
            </a:r>
            <a:r>
              <a:rPr lang="en-US" dirty="0" smtClean="0"/>
              <a:t>, 2017).</a:t>
            </a:r>
            <a:endParaRPr lang="en-US" dirty="0" smtClean="0"/>
          </a:p>
          <a:p>
            <a:r>
              <a:rPr lang="en-US" dirty="0" smtClean="0"/>
              <a:t>It determines the existence of two sexes in different organisms or the existence of a single sex in some organism.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sex determination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Chromosomal sex determination</a:t>
            </a:r>
          </a:p>
          <a:p>
            <a:pPr lvl="1"/>
            <a:r>
              <a:rPr lang="en-US" dirty="0" smtClean="0"/>
              <a:t>It determines the sex of most mammals including human beings (</a:t>
            </a:r>
            <a:r>
              <a:rPr lang="en-US" dirty="0" err="1" smtClean="0"/>
              <a:t>Bachtrog</a:t>
            </a:r>
            <a:r>
              <a:rPr lang="en-US" dirty="0" smtClean="0"/>
              <a:t>, et al, 2014).</a:t>
            </a:r>
            <a:endParaRPr lang="en-US" dirty="0" smtClean="0"/>
          </a:p>
          <a:p>
            <a:pPr lvl="1"/>
            <a:r>
              <a:rPr lang="en-US" dirty="0" smtClean="0"/>
              <a:t>Both male and female organisms have chromosomes  which determine the sex of the organism </a:t>
            </a:r>
            <a:r>
              <a:rPr lang="en-US" dirty="0" smtClean="0"/>
              <a:t>(</a:t>
            </a:r>
            <a:r>
              <a:rPr lang="en-US" dirty="0" err="1" smtClean="0"/>
              <a:t>Bachtrog</a:t>
            </a:r>
            <a:r>
              <a:rPr lang="en-US" dirty="0" smtClean="0"/>
              <a:t>, et al, 2014).</a:t>
            </a:r>
            <a:endParaRPr lang="en-US" dirty="0" smtClean="0"/>
          </a:p>
          <a:p>
            <a:pPr lvl="1"/>
            <a:r>
              <a:rPr lang="en-US" dirty="0" smtClean="0"/>
              <a:t>In an example of human beings and insects, males have two distinct chromosomes(XY)  while females have same kind of sex chromosomes. 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Chromosomes in chicken and flies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00162" y="1524000"/>
            <a:ext cx="7462838" cy="4320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Environmental sex determination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sex of an organism can be established by factors which are non-genetic </a:t>
            </a:r>
            <a:r>
              <a:rPr lang="en-US" dirty="0" smtClean="0"/>
              <a:t>(</a:t>
            </a:r>
            <a:r>
              <a:rPr lang="en-US" dirty="0" err="1" smtClean="0"/>
              <a:t>MacLaughlin</a:t>
            </a:r>
            <a:r>
              <a:rPr lang="en-US" dirty="0" smtClean="0"/>
              <a:t>, &amp; </a:t>
            </a:r>
            <a:r>
              <a:rPr lang="en-US" dirty="0" err="1" smtClean="0"/>
              <a:t>Donahoe</a:t>
            </a:r>
            <a:r>
              <a:rPr lang="en-US" dirty="0" smtClean="0"/>
              <a:t>, 2017).</a:t>
            </a:r>
            <a:endParaRPr lang="en-US" dirty="0" smtClean="0"/>
          </a:p>
          <a:p>
            <a:r>
              <a:rPr lang="en-US" dirty="0" smtClean="0"/>
              <a:t>Environmental factors such as light intensity, period of exposure to light, availability of nutrients can determine the sex of an organism. </a:t>
            </a:r>
          </a:p>
          <a:p>
            <a:r>
              <a:rPr lang="en-US" dirty="0" smtClean="0"/>
              <a:t>In environmental sex determination, once the sex of an organism is established, it does not change for the rest of its life.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X-Inactivation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is defined as a process through which one of the X chromosomes in female mammals is inactivated </a:t>
            </a:r>
            <a:r>
              <a:rPr lang="en-US" dirty="0" smtClean="0"/>
              <a:t>(</a:t>
            </a:r>
            <a:r>
              <a:rPr lang="en-US" dirty="0" err="1" smtClean="0"/>
              <a:t>MacLaughlin</a:t>
            </a:r>
            <a:r>
              <a:rPr lang="en-US" dirty="0" smtClean="0"/>
              <a:t>, &amp; </a:t>
            </a:r>
            <a:r>
              <a:rPr lang="en-US" dirty="0" err="1" smtClean="0"/>
              <a:t>Donahoe</a:t>
            </a:r>
            <a:r>
              <a:rPr lang="en-US" dirty="0" smtClean="0"/>
              <a:t>, 2017).</a:t>
            </a:r>
            <a:endParaRPr lang="en-US" dirty="0" smtClean="0"/>
          </a:p>
          <a:p>
            <a:r>
              <a:rPr lang="en-US" dirty="0" smtClean="0"/>
              <a:t>The inactivation prevents them from having twice as many X chromosomes as the males. 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lack and orange fur in calico cats is a visible manifestation of X-inactivation </a:t>
            </a:r>
            <a:r>
              <a:rPr lang="en-US" dirty="0" smtClean="0"/>
              <a:t>(</a:t>
            </a:r>
            <a:r>
              <a:rPr lang="en-US" dirty="0" err="1" smtClean="0"/>
              <a:t>MacLaughlin</a:t>
            </a:r>
            <a:r>
              <a:rPr lang="en-US" dirty="0" smtClean="0"/>
              <a:t>, &amp; </a:t>
            </a:r>
            <a:r>
              <a:rPr lang="en-US" dirty="0" err="1" smtClean="0"/>
              <a:t>Donahoe</a:t>
            </a:r>
            <a:r>
              <a:rPr lang="en-US" dirty="0" smtClean="0"/>
              <a:t>, 2017).</a:t>
            </a:r>
            <a:endParaRPr lang="en-US" dirty="0" smtClean="0"/>
          </a:p>
          <a:p>
            <a:r>
              <a:rPr lang="en-US" dirty="0" smtClean="0"/>
              <a:t>The genes in these females is less than the genes in the males. 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Calico cat Fur</a:t>
            </a:r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371600"/>
            <a:ext cx="7620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There are different factors which influence whether an individual organism is male, female or hermaphrodite (</a:t>
            </a:r>
            <a:r>
              <a:rPr lang="en-US" dirty="0" err="1" smtClean="0"/>
              <a:t>MacLaughlin</a:t>
            </a:r>
            <a:r>
              <a:rPr lang="en-US" dirty="0" smtClean="0"/>
              <a:t>, &amp; </a:t>
            </a:r>
            <a:r>
              <a:rPr lang="en-US" dirty="0" err="1" smtClean="0"/>
              <a:t>Donahoe</a:t>
            </a:r>
            <a:r>
              <a:rPr lang="en-US" dirty="0" smtClean="0"/>
              <a:t>, 2017).</a:t>
            </a:r>
            <a:endParaRPr lang="en-US" dirty="0" smtClean="0"/>
          </a:p>
          <a:p>
            <a:r>
              <a:rPr lang="en-US" dirty="0" smtClean="0"/>
              <a:t>These include chromosomal and genetic, environmental as well as evolutionary factors. </a:t>
            </a:r>
          </a:p>
          <a:p>
            <a:r>
              <a:rPr lang="en-US" dirty="0" smtClean="0"/>
              <a:t>The sex of different species of animals is determined by different factors. </a:t>
            </a:r>
          </a:p>
          <a:p>
            <a:r>
              <a:rPr lang="en-US" dirty="0" smtClean="0"/>
              <a:t>Evolution over time also influences changes in the genetic make up of an organism based on their environment .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Bachtrog</a:t>
            </a:r>
            <a:r>
              <a:rPr lang="en-US" dirty="0" smtClean="0"/>
              <a:t>, D., </a:t>
            </a:r>
            <a:r>
              <a:rPr lang="en-US" dirty="0" err="1" smtClean="0"/>
              <a:t>Mank</a:t>
            </a:r>
            <a:r>
              <a:rPr lang="en-US" dirty="0" smtClean="0"/>
              <a:t>, J. E., </a:t>
            </a:r>
            <a:r>
              <a:rPr lang="en-US" dirty="0" err="1" smtClean="0"/>
              <a:t>Peichel</a:t>
            </a:r>
            <a:r>
              <a:rPr lang="en-US" dirty="0" smtClean="0"/>
              <a:t>, C. L., Kirkpatrick, M., Otto, S. P., Ashman, T. L., ... &amp; Perrin, N. (2014). Sex determination: why so many ways of doing it?. </a:t>
            </a:r>
            <a:r>
              <a:rPr lang="en-US" i="1" dirty="0" err="1" smtClean="0"/>
              <a:t>PLoS</a:t>
            </a:r>
            <a:r>
              <a:rPr lang="en-US" i="1" dirty="0" smtClean="0"/>
              <a:t> </a:t>
            </a:r>
            <a:r>
              <a:rPr lang="en-US" i="1" dirty="0" err="1" smtClean="0"/>
              <a:t>Biol</a:t>
            </a:r>
            <a:r>
              <a:rPr lang="en-US" dirty="0" smtClean="0"/>
              <a:t>, </a:t>
            </a:r>
            <a:r>
              <a:rPr lang="en-US" i="1" dirty="0" smtClean="0"/>
              <a:t>12</a:t>
            </a:r>
            <a:r>
              <a:rPr lang="en-US" dirty="0" smtClean="0"/>
              <a:t>(7), e1001899.</a:t>
            </a:r>
            <a:endParaRPr lang="en-US" dirty="0" smtClean="0"/>
          </a:p>
          <a:p>
            <a:r>
              <a:rPr lang="en-US" dirty="0" err="1" smtClean="0"/>
              <a:t>MacLaughlin</a:t>
            </a:r>
            <a:r>
              <a:rPr lang="en-US" dirty="0"/>
              <a:t>, D. T., &amp; </a:t>
            </a:r>
            <a:r>
              <a:rPr lang="en-US" dirty="0" err="1"/>
              <a:t>Donahoe</a:t>
            </a:r>
            <a:r>
              <a:rPr lang="en-US" dirty="0"/>
              <a:t>, P. K. (</a:t>
            </a:r>
            <a:r>
              <a:rPr lang="en-US" dirty="0" smtClean="0"/>
              <a:t>2017). </a:t>
            </a:r>
            <a:r>
              <a:rPr lang="en-US" dirty="0"/>
              <a:t>Sex determination and differentiation. </a:t>
            </a:r>
            <a:r>
              <a:rPr lang="en-US" i="1" dirty="0"/>
              <a:t>New England Journal of Medicine</a:t>
            </a:r>
            <a:r>
              <a:rPr lang="en-US" dirty="0"/>
              <a:t>, </a:t>
            </a:r>
            <a:r>
              <a:rPr lang="en-US" i="1" dirty="0"/>
              <a:t>350</a:t>
            </a:r>
            <a:r>
              <a:rPr lang="en-US" dirty="0"/>
              <a:t>(4), 367-378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67</TotalTime>
  <Words>431</Words>
  <Application>Microsoft Office PowerPoint</Application>
  <PresentationFormat>On-screen Show (4:3)</PresentationFormat>
  <Paragraphs>28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Metro</vt:lpstr>
      <vt:lpstr>Sex Determination</vt:lpstr>
      <vt:lpstr>Types of sex determination</vt:lpstr>
      <vt:lpstr>Chromosomes in chicken and flies</vt:lpstr>
      <vt:lpstr>Environmental sex determination</vt:lpstr>
      <vt:lpstr>X-Inactivation</vt:lpstr>
      <vt:lpstr>Calico cat Fur</vt:lpstr>
      <vt:lpstr>Conclusion </vt:lpstr>
      <vt:lpstr>References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 Determination</dc:title>
  <dc:creator>computer</dc:creator>
  <cp:lastModifiedBy>computer</cp:lastModifiedBy>
  <cp:revision>28</cp:revision>
  <dcterms:created xsi:type="dcterms:W3CDTF">2020-12-18T03:41:27Z</dcterms:created>
  <dcterms:modified xsi:type="dcterms:W3CDTF">2020-12-18T04:49:21Z</dcterms:modified>
</cp:coreProperties>
</file>